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60DBA2-1EE2-4F43-B8EE-917880FEF885}">
  <a:tblStyle styleId="{4260DBA2-1EE2-4F43-B8EE-917880FEF8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Port Scan occured between 11:52:30 and 11:52:40 on October 29th. The scan shows the Nmap scripting engine, a known port mapper. A total of 2,158 packets were sent from 192.168.1.90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request occured between </a:t>
            </a:r>
            <a:r>
              <a:rPr lang="en"/>
              <a:t>approximately</a:t>
            </a:r>
            <a:r>
              <a:rPr lang="en"/>
              <a:t> 10:45 am and 11:10 am. The original requests appear to be the brute force attack and the proceeding requests was able to access the instructions to connect to the Corporate Server.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a total of 102 attacks using the password brute forcer agent Hydra, before the attacker was able to gain access to the directory.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can see that Webdav was accessed a total of 16 times. These included the original access with the </a:t>
            </a:r>
            <a:r>
              <a:rPr lang="en"/>
              <a:t>compromised</a:t>
            </a:r>
            <a:r>
              <a:rPr lang="en"/>
              <a:t> credentials, the uploading of the php reverse shell payload and the extraction of the flag.txt file.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56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73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66.png"/><Relationship Id="rId8" Type="http://schemas.openxmlformats.org/officeDocument/2006/relationships/image" Target="../media/image7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1.png"/><Relationship Id="rId4" Type="http://schemas.openxmlformats.org/officeDocument/2006/relationships/image" Target="../media/image87.png"/><Relationship Id="rId5" Type="http://schemas.openxmlformats.org/officeDocument/2006/relationships/image" Target="../media/image90.png"/><Relationship Id="rId6" Type="http://schemas.openxmlformats.org/officeDocument/2006/relationships/image" Target="../media/image88.png"/><Relationship Id="rId7" Type="http://schemas.openxmlformats.org/officeDocument/2006/relationships/image" Target="../media/image91.png"/><Relationship Id="rId8" Type="http://schemas.openxmlformats.org/officeDocument/2006/relationships/image" Target="../media/image8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6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9" Type="http://schemas.openxmlformats.org/officeDocument/2006/relationships/image" Target="../media/image93.png"/><Relationship Id="rId5" Type="http://schemas.openxmlformats.org/officeDocument/2006/relationships/image" Target="../media/image80.png"/><Relationship Id="rId6" Type="http://schemas.openxmlformats.org/officeDocument/2006/relationships/image" Target="../media/image77.png"/><Relationship Id="rId7" Type="http://schemas.openxmlformats.org/officeDocument/2006/relationships/image" Target="../media/image79.png"/><Relationship Id="rId8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Relationship Id="rId5" Type="http://schemas.openxmlformats.org/officeDocument/2006/relationships/image" Target="../media/image98.png"/><Relationship Id="rId6" Type="http://schemas.openxmlformats.org/officeDocument/2006/relationships/image" Target="../media/image94.png"/><Relationship Id="rId7" Type="http://schemas.openxmlformats.org/officeDocument/2006/relationships/image" Target="../media/image99.png"/><Relationship Id="rId8" Type="http://schemas.openxmlformats.org/officeDocument/2006/relationships/image" Target="../media/image9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Relationship Id="rId3" Type="http://schemas.openxmlformats.org/officeDocument/2006/relationships/image" Target="../media/image10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1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Relationship Id="rId5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2.png"/><Relationship Id="rId4" Type="http://schemas.openxmlformats.org/officeDocument/2006/relationships/image" Target="../media/image1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2.png"/><Relationship Id="rId4" Type="http://schemas.openxmlformats.org/officeDocument/2006/relationships/image" Target="../media/image1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Relationship Id="rId4" Type="http://schemas.openxmlformats.org/officeDocument/2006/relationships/image" Target="../media/image102.png"/><Relationship Id="rId5" Type="http://schemas.openxmlformats.org/officeDocument/2006/relationships/image" Target="../media/image1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9.png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DeArmond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WebDav File Sharing </a:t>
            </a:r>
            <a:endParaRPr/>
          </a:p>
        </p:txBody>
      </p:sp>
      <p:sp>
        <p:nvSpPr>
          <p:cNvPr id="1137" name="Google Shape;113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After obtaining Ryans hashed Password I used crackedstation.com and was able to obtain the plain text password. Using this I used Cadaver to connect to the Webdav server and was able to upload a reverse shell.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0" name="Google Shape;114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generate a reverse shell with full access to the Webdav contents.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8" name="Google Shape;1148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9" name="Google Shape;114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0" name="Google Shape;115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3" name="Google Shape;11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75" y="1480576"/>
            <a:ext cx="2371499" cy="1191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988" y="2672477"/>
            <a:ext cx="2242874" cy="10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273" y="3740800"/>
            <a:ext cx="1608749" cy="9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2" name="Google Shape;1162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8" name="Google Shape;1168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9" name="Google Shape;1169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72" name="Google Shape;11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55389"/>
            <a:ext cx="9144001" cy="273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9" name="Google Shape;1179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0" name="Google Shape;1180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82" name="Google Shape;11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67784"/>
            <a:ext cx="9144001" cy="233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9" name="Google Shape;1189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0" name="Google Shape;1190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92" name="Google Shape;11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13000"/>
            <a:ext cx="8839199" cy="237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0" name="Google Shape;1200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03" name="Google Shape;12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50" y="1310299"/>
            <a:ext cx="8292926" cy="36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1" name="Google Shape;121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7" name="Google Shape;1217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port ping and syn alarm can be set when the requests exceed more than 3 per second across multiple ports from the same originating IP. </a:t>
            </a:r>
            <a:endParaRPr sz="1400"/>
          </a:p>
        </p:txBody>
      </p:sp>
      <p:sp>
        <p:nvSpPr>
          <p:cNvPr id="1219" name="Google Shape;1219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1.  </a:t>
            </a:r>
            <a:r>
              <a:rPr lang="en" sz="1400"/>
              <a:t>Drop incoming Ping request Packets.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2. Implement a CMS Manager to deny ping sweeps and port scans. 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25" name="Google Shape;122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Alert SOC whenever an unknown IP attempts to access the directory.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7" name="Google Shape;1227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Whitelist authorized internal IP’s and </a:t>
            </a:r>
            <a:r>
              <a:rPr lang="en" sz="1400"/>
              <a:t>explicitly</a:t>
            </a:r>
            <a:r>
              <a:rPr lang="en" sz="1400"/>
              <a:t> deny all others.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Set-up two-factor authentication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Scrub all public facing documents for any mention of secret directories or </a:t>
            </a:r>
            <a:r>
              <a:rPr lang="en" sz="1400"/>
              <a:t>proprietary</a:t>
            </a:r>
            <a:r>
              <a:rPr lang="en" sz="1400"/>
              <a:t> </a:t>
            </a:r>
            <a:r>
              <a:rPr lang="en" sz="1400"/>
              <a:t>company</a:t>
            </a:r>
            <a:r>
              <a:rPr lang="en" sz="1400"/>
              <a:t> information.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3" name="Google Shape;123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Alert SOC when the number of failed logins exceeds 3, also alert SOC if the time between attempts is less than 5 seconds.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5" name="Google Shape;1235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Enable user agent blocking from known Hydra sources.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Enable account lockout after 5 failed login attempts.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Enable account login delay timer between failed attempts.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41" name="Google Shape;124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Alert SOC when an IP outside of the Whitelist is attempting to access the WebDav Service.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Alert the SOC of any file upload(s) originating from outside the Corporate Network. </a:t>
            </a:r>
            <a:endParaRPr sz="1400"/>
          </a:p>
        </p:txBody>
      </p:sp>
      <p:sp>
        <p:nvSpPr>
          <p:cNvPr id="1243" name="Google Shape;1243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Enable Two-factor Authentication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Deny access by IP’s outside of the network.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9" name="Google Shape;124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DeArmond</a:t>
            </a:r>
            <a:endParaRPr/>
          </a:p>
        </p:txBody>
      </p:sp>
      <p:sp>
        <p:nvSpPr>
          <p:cNvPr id="1250" name="Google Shape;1250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Alert SOC if any attempt is made to upload files from outside the Corporate Network.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1" name="Google Shape;1251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Deny uploading of .php files.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Deny uploads from IP’s outside the Corporate Network.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10.0.0.1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0" y="866363"/>
            <a:ext cx="6751503" cy="3873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{4260DBA2-1EE2-4F43-B8EE-917880FEF885}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NAT Switch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Manager and Visualization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and Final Target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Team Platform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{4260DBA2-1EE2-4F43-B8EE-917880FEF885}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2.4.29 Directory Listing Enabled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simple enumeration scan reveals the entire file structure of the site with indexed files.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Quickly map points of interest and shows what files are available to be investigated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is essentially an FTP service.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can allow an actor with stolen credentials to upload and download resources directly.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Unsanitized txt file hosted on-site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Ashton.txt specifically refers to a hidden directory on the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Knowing that the hidden directory exists the attacker can put all of their energy into one target.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password lockout policy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is no lockout if an incorrect password is entered after a set amount of attempts.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Hydra against the secret folder revealed the users password.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Apache Directory Listing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nmap with flags such as the -sS -O and -A I found a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wealth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of information and targets. Together with ‘</a:t>
            </a: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nmap -v --script /root/hacking/http-enum.nse 192.168.1.105’ revealed the webdav application.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locate the .txt file for ashton revealing the secret folder.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6" name="Google Shape;11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20" y="1661210"/>
            <a:ext cx="2286176" cy="79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262" y="2531175"/>
            <a:ext cx="23715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6937" y="3104350"/>
            <a:ext cx="2286151" cy="142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No Password Lockout Policy</a:t>
            </a:r>
            <a:endParaRPr/>
          </a:p>
        </p:txBody>
      </p:sp>
      <p:sp>
        <p:nvSpPr>
          <p:cNvPr id="1114" name="Google Shape;1114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Knowing that the secret directory existed and knowing that Ashton was the page admin I used Hydra to attempt to bruteforce the password.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1" name="Google Shape;1121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2" name="Google Shape;1122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3" name="Google Shape;1123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was able to crack the password and I gained access to the secret Directory. Once in I found a .txt Document detailing how to access the Webdav server. The user name of Ryan and a hashed copy of his password were also in the file.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6" name="Google Shape;112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2"/>
          <p:cNvSpPr txBox="1"/>
          <p:nvPr/>
        </p:nvSpPr>
        <p:spPr>
          <a:xfrm>
            <a:off x="6429675" y="148132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0" name="Google Shape;11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538" y="1719675"/>
            <a:ext cx="2265775" cy="8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1725" y="3034276"/>
            <a:ext cx="2087401" cy="150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